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28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120"/>
      </p:cViewPr>
      <p:guideLst>
        <p:guide orient="horz" pos="2158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45405" y="1539240"/>
            <a:ext cx="68453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>
              <a:tabLst>
                <a:tab pos="537210" algn="l"/>
              </a:tabLst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“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创客天下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·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杭向未来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”</a:t>
            </a:r>
            <a:endParaRPr lang="zh-CN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  <a:p>
            <a:pPr algn="ctr" defTabSz="914400">
              <a:tabLst>
                <a:tab pos="537210" algn="l"/>
              </a:tabLst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2022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杭州海外高层次人才创新创业大赛</a:t>
            </a:r>
            <a:endParaRPr lang="zh-CN" altLang="en-US"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970780" y="3388995"/>
            <a:ext cx="70199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Innovation &amp; Entrepreneurship Competition for Overseas Talents 2022•Hangzhou</a:t>
            </a:r>
            <a:endParaRPr lang="zh-CN" altLang="en-US" sz="3000" b="1" dirty="0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7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75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The advantages and disadvantages compared with current similar technology, etc.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40985" y="197421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135" y="3422015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</a:t>
            </a:r>
            <a:r>
              <a: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</a:t>
            </a:r>
            <a:r>
              <a: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团队</a:t>
            </a:r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</a:t>
            </a:r>
            <a:r>
              <a: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产权</a:t>
            </a:r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  <a:endParaRPr lang="en-US" altLang="zh-CN" sz="4000"/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5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  <p:tag name="KSO_WM_SPECIAL_SOURCE" val="bdnull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75.xml><?xml version="1.0" encoding="utf-8"?>
<p:tagLst xmlns:p="http://schemas.openxmlformats.org/presentationml/2006/main">
  <p:tag name="KSO_DOCER_TEMPLATE_OPEN_ONCE_MARK" val="1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WPS 演示</Application>
  <PresentationFormat>宽屏</PresentationFormat>
  <Paragraphs>110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啊呀呀呀</cp:lastModifiedBy>
  <cp:revision>11</cp:revision>
  <dcterms:created xsi:type="dcterms:W3CDTF">2019-05-24T07:36:00Z</dcterms:created>
  <dcterms:modified xsi:type="dcterms:W3CDTF">2022-04-12T02:10:30Z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1E4B89CDECFC4C3A91F6A4CC74FEC4F8</vt:lpwstr>
  </property>
</Properties>
</file>